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v" ContentType="video/unknown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397" r:id="rId2"/>
    <p:sldId id="400" r:id="rId3"/>
    <p:sldId id="401" r:id="rId4"/>
    <p:sldId id="402" r:id="rId5"/>
    <p:sldId id="403" r:id="rId6"/>
    <p:sldId id="404" r:id="rId7"/>
    <p:sldId id="405" r:id="rId8"/>
    <p:sldId id="406" r:id="rId9"/>
    <p:sldId id="407" r:id="rId10"/>
    <p:sldId id="408" r:id="rId11"/>
    <p:sldId id="409" r:id="rId12"/>
    <p:sldId id="416" r:id="rId13"/>
    <p:sldId id="414" r:id="rId14"/>
    <p:sldId id="415" r:id="rId15"/>
    <p:sldId id="256" r:id="rId16"/>
  </p:sldIdLst>
  <p:sldSz cx="9144000" cy="6858000" type="screen4x3"/>
  <p:notesSz cx="6858000" cy="9144000"/>
  <p:defaultTextStyle>
    <a:defPPr>
      <a:defRPr lang="es-ES_trad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B3B3B3"/>
    <a:srgbClr val="BAEA74"/>
    <a:srgbClr val="E2E96E"/>
    <a:srgbClr val="E9C570"/>
    <a:srgbClr val="F09D72"/>
    <a:srgbClr val="F06063"/>
    <a:srgbClr val="ACDF5B"/>
    <a:srgbClr val="D7DF53"/>
    <a:srgbClr val="E4BF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08"/>
    <p:restoredTop sz="93944"/>
  </p:normalViewPr>
  <p:slideViewPr>
    <p:cSldViewPr snapToGrid="0">
      <p:cViewPr varScale="1">
        <p:scale>
          <a:sx n="116" d="100"/>
          <a:sy n="116" d="100"/>
        </p:scale>
        <p:origin x="20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26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5FA547-C8F4-8342-9C48-04AA6AAEE689}" type="datetimeFigureOut">
              <a:rPr lang="es-ES_tradnl" smtClean="0"/>
              <a:pPr/>
              <a:t>19/9/21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D7D7B8-8BFC-BA4E-BC09-33A949D08CEB}" type="slidenum">
              <a:rPr lang="es-ES_tradnl" smtClean="0"/>
              <a:pPr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90933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3A370-E375-674F-9245-C3EC1B33D250}" type="datetimeFigureOut">
              <a:rPr lang="es-ES_tradnl" smtClean="0"/>
              <a:pPr/>
              <a:t>19/9/21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EC4C-538E-BE4C-ABAF-5B18EFA8BE59}" type="slidenum">
              <a:rPr lang="es-ES_tradnl" smtClean="0"/>
              <a:pPr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3A370-E375-674F-9245-C3EC1B33D250}" type="datetimeFigureOut">
              <a:rPr lang="es-ES_tradnl" smtClean="0"/>
              <a:pPr/>
              <a:t>19/9/21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EC4C-538E-BE4C-ABAF-5B18EFA8BE59}" type="slidenum">
              <a:rPr lang="es-ES_tradnl" smtClean="0"/>
              <a:pPr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3A370-E375-674F-9245-C3EC1B33D250}" type="datetimeFigureOut">
              <a:rPr lang="es-ES_tradnl" smtClean="0"/>
              <a:pPr/>
              <a:t>19/9/21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EC4C-538E-BE4C-ABAF-5B18EFA8BE59}" type="slidenum">
              <a:rPr lang="es-ES_tradnl" smtClean="0"/>
              <a:pPr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3A370-E375-674F-9245-C3EC1B33D250}" type="datetimeFigureOut">
              <a:rPr lang="es-ES_tradnl" smtClean="0"/>
              <a:pPr/>
              <a:t>19/9/21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EC4C-538E-BE4C-ABAF-5B18EFA8BE59}" type="slidenum">
              <a:rPr lang="es-ES_tradnl" smtClean="0"/>
              <a:pPr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3A370-E375-674F-9245-C3EC1B33D250}" type="datetimeFigureOut">
              <a:rPr lang="es-ES_tradnl" smtClean="0"/>
              <a:pPr/>
              <a:t>19/9/21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EC4C-538E-BE4C-ABAF-5B18EFA8BE59}" type="slidenum">
              <a:rPr lang="es-ES_tradnl" smtClean="0"/>
              <a:pPr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3A370-E375-674F-9245-C3EC1B33D250}" type="datetimeFigureOut">
              <a:rPr lang="es-ES_tradnl" smtClean="0"/>
              <a:pPr/>
              <a:t>19/9/21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EC4C-538E-BE4C-ABAF-5B18EFA8BE59}" type="slidenum">
              <a:rPr lang="es-ES_tradnl" smtClean="0"/>
              <a:pPr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3A370-E375-674F-9245-C3EC1B33D250}" type="datetimeFigureOut">
              <a:rPr lang="es-ES_tradnl" smtClean="0"/>
              <a:pPr/>
              <a:t>19/9/21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EC4C-538E-BE4C-ABAF-5B18EFA8BE59}" type="slidenum">
              <a:rPr lang="es-ES_tradnl" smtClean="0"/>
              <a:pPr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3A370-E375-674F-9245-C3EC1B33D250}" type="datetimeFigureOut">
              <a:rPr lang="es-ES_tradnl" smtClean="0"/>
              <a:pPr/>
              <a:t>19/9/21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EC4C-538E-BE4C-ABAF-5B18EFA8BE59}" type="slidenum">
              <a:rPr lang="es-ES_tradnl" smtClean="0"/>
              <a:pPr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3A370-E375-674F-9245-C3EC1B33D250}" type="datetimeFigureOut">
              <a:rPr lang="es-ES_tradnl" smtClean="0"/>
              <a:pPr/>
              <a:t>19/9/21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EC4C-538E-BE4C-ABAF-5B18EFA8BE59}" type="slidenum">
              <a:rPr lang="es-ES_tradnl" smtClean="0"/>
              <a:pPr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3A370-E375-674F-9245-C3EC1B33D250}" type="datetimeFigureOut">
              <a:rPr lang="es-ES_tradnl" smtClean="0"/>
              <a:pPr/>
              <a:t>19/9/21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EC4C-538E-BE4C-ABAF-5B18EFA8BE59}" type="slidenum">
              <a:rPr lang="es-ES_tradnl" smtClean="0"/>
              <a:pPr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3A370-E375-674F-9245-C3EC1B33D250}" type="datetimeFigureOut">
              <a:rPr lang="es-ES_tradnl" smtClean="0"/>
              <a:pPr/>
              <a:t>19/9/21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EC4C-538E-BE4C-ABAF-5B18EFA8BE59}" type="slidenum">
              <a:rPr lang="es-ES_tradnl" smtClean="0"/>
              <a:pPr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C3A370-E375-674F-9245-C3EC1B33D250}" type="datetimeFigureOut">
              <a:rPr lang="es-ES_tradnl" smtClean="0"/>
              <a:pPr/>
              <a:t>19/9/21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6EC4C-538E-BE4C-ABAF-5B18EFA8BE59}" type="slidenum">
              <a:rPr lang="es-ES_tradnl" smtClean="0"/>
              <a:pPr/>
              <a:t>‹#›</a:t>
            </a:fld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" y="303106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Mosaics</a:t>
            </a: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0863B189-6862-9D44-AF43-09756C221A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0122" y="1690179"/>
            <a:ext cx="3690433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</p:spTree>
    <p:extLst>
      <p:ext uri="{BB962C8B-B14F-4D97-AF65-F5344CB8AC3E}">
        <p14:creationId xmlns:p14="http://schemas.microsoft.com/office/powerpoint/2010/main" val="417480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0-08-24 at 9.14.34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570"/>
            <a:ext cx="9144000" cy="2299527"/>
          </a:xfrm>
          <a:prstGeom prst="rect">
            <a:avLst/>
          </a:prstGeom>
        </p:spPr>
      </p:pic>
      <p:pic>
        <p:nvPicPr>
          <p:cNvPr id="3" name="Picture 2" descr="Screen shot 2010-08-24 at 9.14.51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333" y="3156869"/>
            <a:ext cx="5439209" cy="334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4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0-08-24 at 9.06.48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2889"/>
            <a:ext cx="9144000" cy="205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61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ioPanoramica" descr="RioPanoramica">
            <a:hlinkClick r:id="" action="ppaction://media"/>
            <a:extLst>
              <a:ext uri="{FF2B5EF4-FFF2-40B4-BE49-F238E27FC236}">
                <a16:creationId xmlns:a16="http://schemas.microsoft.com/office/drawing/2014/main" id="{3EC6D16E-0B6C-4240-A202-EF6F19F374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2272" y="44908"/>
            <a:ext cx="6746990" cy="67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12A966-AE13-A341-9D99-2A702E3FB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787" y="0"/>
            <a:ext cx="46844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381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77B541-927C-094E-8217-5C5FDD97D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541"/>
            <a:ext cx="9144000" cy="477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84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29 at 5.29.05 PM.png"/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891" y="1008694"/>
            <a:ext cx="7022592" cy="4681728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891" y="1012484"/>
            <a:ext cx="7022592" cy="468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20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anAzucar7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9" y="2984727"/>
            <a:ext cx="1286358" cy="792000"/>
          </a:xfrm>
          <a:prstGeom prst="rect">
            <a:avLst/>
          </a:prstGeom>
        </p:spPr>
      </p:pic>
      <p:pic>
        <p:nvPicPr>
          <p:cNvPr id="6" name="Picture 5" descr="PanAzucar6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101" y="2984727"/>
            <a:ext cx="1286358" cy="792000"/>
          </a:xfrm>
          <a:prstGeom prst="rect">
            <a:avLst/>
          </a:prstGeom>
        </p:spPr>
      </p:pic>
      <p:pic>
        <p:nvPicPr>
          <p:cNvPr id="7" name="Picture 6" descr="PanAzucar5.b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6393" y="2984727"/>
            <a:ext cx="1286358" cy="792000"/>
          </a:xfrm>
          <a:prstGeom prst="rect">
            <a:avLst/>
          </a:prstGeom>
        </p:spPr>
      </p:pic>
      <p:pic>
        <p:nvPicPr>
          <p:cNvPr id="8" name="Picture 7" descr="PanAzucar4.bm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685" y="2984727"/>
            <a:ext cx="1286358" cy="792000"/>
          </a:xfrm>
          <a:prstGeom prst="rect">
            <a:avLst/>
          </a:prstGeom>
        </p:spPr>
      </p:pic>
      <p:pic>
        <p:nvPicPr>
          <p:cNvPr id="9" name="Picture 8" descr="PanAzucar3.b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852" y="2984727"/>
            <a:ext cx="1286358" cy="792000"/>
          </a:xfrm>
          <a:prstGeom prst="rect">
            <a:avLst/>
          </a:prstGeom>
        </p:spPr>
      </p:pic>
      <p:pic>
        <p:nvPicPr>
          <p:cNvPr id="10" name="Picture 9" descr="PanAzucar2.bmp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0517" y="2984727"/>
            <a:ext cx="1286358" cy="792000"/>
          </a:xfrm>
          <a:prstGeom prst="rect">
            <a:avLst/>
          </a:prstGeom>
        </p:spPr>
      </p:pic>
      <p:pic>
        <p:nvPicPr>
          <p:cNvPr id="11" name="Picture 10" descr="PanAzucar1.bmp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7611" y="2984727"/>
            <a:ext cx="1286358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95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anAzucar7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660" y="4381725"/>
            <a:ext cx="2338834" cy="1440000"/>
          </a:xfrm>
          <a:prstGeom prst="rect">
            <a:avLst/>
          </a:prstGeom>
        </p:spPr>
      </p:pic>
      <p:pic>
        <p:nvPicPr>
          <p:cNvPr id="6" name="Picture 5" descr="PanAzucar6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94" y="2823858"/>
            <a:ext cx="2338834" cy="1440000"/>
          </a:xfrm>
          <a:prstGeom prst="rect">
            <a:avLst/>
          </a:prstGeom>
        </p:spPr>
      </p:pic>
      <p:pic>
        <p:nvPicPr>
          <p:cNvPr id="7" name="Picture 6" descr="PanAzucar5.b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660" y="2823858"/>
            <a:ext cx="2338834" cy="1440000"/>
          </a:xfrm>
          <a:prstGeom prst="rect">
            <a:avLst/>
          </a:prstGeom>
        </p:spPr>
      </p:pic>
      <p:pic>
        <p:nvPicPr>
          <p:cNvPr id="8" name="Picture 7" descr="PanAzucar4.bm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3927" y="2823858"/>
            <a:ext cx="2338834" cy="1440000"/>
          </a:xfrm>
          <a:prstGeom prst="rect">
            <a:avLst/>
          </a:prstGeom>
        </p:spPr>
      </p:pic>
      <p:pic>
        <p:nvPicPr>
          <p:cNvPr id="9" name="Picture 8" descr="PanAzucar3.b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794" y="1215858"/>
            <a:ext cx="2338834" cy="1440000"/>
          </a:xfrm>
          <a:prstGeom prst="rect">
            <a:avLst/>
          </a:prstGeom>
        </p:spPr>
      </p:pic>
      <p:pic>
        <p:nvPicPr>
          <p:cNvPr id="10" name="Picture 9" descr="PanAzucar2.bmp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660" y="1215858"/>
            <a:ext cx="2338834" cy="1440000"/>
          </a:xfrm>
          <a:prstGeom prst="rect">
            <a:avLst/>
          </a:prstGeom>
        </p:spPr>
      </p:pic>
      <p:pic>
        <p:nvPicPr>
          <p:cNvPr id="11" name="Picture 10" descr="PanAzucar1.bmp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3927" y="1215858"/>
            <a:ext cx="2338834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72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0-08-24 at 9.19.34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1311"/>
            <a:ext cx="9144000" cy="561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50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0-08-24 at 9.19.48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530"/>
            <a:ext cx="9144000" cy="560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23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0-08-24 at 9.19.20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4405"/>
            <a:ext cx="9144000" cy="384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828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0-08-24 at 9.22.22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8992"/>
            <a:ext cx="9144000" cy="384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06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0-08-24 at 9.22.10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9442"/>
            <a:ext cx="9144000" cy="561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29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0-08-24 at 9.21.56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8403"/>
            <a:ext cx="9144000" cy="316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142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13501</TotalTime>
  <Words>21</Words>
  <Application>Microsoft Macintosh PowerPoint</Application>
  <PresentationFormat>On-screen Show (4:3)</PresentationFormat>
  <Paragraphs>14</Paragraphs>
  <Slides>15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Trebuchet MS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Universidad Catolica de Chile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Domingo Mery</dc:creator>
  <cp:lastModifiedBy>Domingo Mery</cp:lastModifiedBy>
  <cp:revision>83</cp:revision>
  <dcterms:created xsi:type="dcterms:W3CDTF">2013-05-21T21:13:28Z</dcterms:created>
  <dcterms:modified xsi:type="dcterms:W3CDTF">2021-09-19T13:31:21Z</dcterms:modified>
</cp:coreProperties>
</file>